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9" r:id="rId4"/>
    <p:sldId id="269" r:id="rId5"/>
    <p:sldId id="268" r:id="rId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06.09.2017.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06.09.2017.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06.09.2017.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06.09.2017.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06.09.2017.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06.09.2017.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06.09.2017.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06.09.2017.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406640" cy="1011702"/>
          </a:xfrm>
        </p:spPr>
        <p:txBody>
          <a:bodyPr/>
          <a:lstStyle/>
          <a:p>
            <a:pPr algn="ctr"/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Округли сто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133600"/>
            <a:ext cx="7406640" cy="41910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sr-Latn-RS" sz="3600" b="1" i="1" dirty="0" smtClean="0">
              <a:solidFill>
                <a:srgbClr val="00B0F0"/>
              </a:solidFill>
            </a:endParaRPr>
          </a:p>
          <a:p>
            <a:pPr algn="ctr"/>
            <a:r>
              <a:rPr lang="sr-Cyrl-RS" sz="3600" b="1" i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Промена</a:t>
            </a:r>
            <a:r>
              <a:rPr lang="sr-Latn-RS" sz="3600" b="1" i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Устава</a:t>
            </a:r>
            <a:r>
              <a:rPr lang="sr-Cyrl-RS" sz="3600" b="1" i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РС</a:t>
            </a:r>
          </a:p>
          <a:p>
            <a:pPr algn="ctr"/>
            <a:endParaRPr lang="sr-Cyrl-RS" sz="3600" b="1" i="1" dirty="0" smtClean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sr-Cyrl-RS" sz="3600" b="1" i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Посебна тема:</a:t>
            </a:r>
          </a:p>
          <a:p>
            <a:pPr algn="ctr"/>
            <a:r>
              <a:rPr lang="sr-Cyrl-RS" sz="3600" b="1" i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-СТРУЧНОСТ-</a:t>
            </a:r>
            <a:endParaRPr lang="sr-Latn-RS" sz="3200" b="1" i="1" dirty="0" smtClean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r-Latn-RS" sz="3200" b="1" i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r-Latn-RS" sz="3200" b="1" i="1" dirty="0">
              <a:solidFill>
                <a:srgbClr val="00B0F0"/>
              </a:solidFill>
            </a:endParaRPr>
          </a:p>
          <a:p>
            <a:pPr algn="r"/>
            <a:r>
              <a:rPr lang="sr-Latn-RS" sz="3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Београд, </a:t>
            </a:r>
            <a:r>
              <a:rPr lang="sr-Cyrl-RS" sz="3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07 септембар </a:t>
            </a:r>
            <a:r>
              <a:rPr lang="sr-Latn-RS" sz="3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2017.</a:t>
            </a:r>
            <a:endParaRPr lang="en-US" sz="32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63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498080" cy="1143000"/>
          </a:xfrm>
        </p:spPr>
        <p:txBody>
          <a:bodyPr anchor="ctr">
            <a:normAutofit/>
          </a:bodyPr>
          <a:lstStyle/>
          <a:p>
            <a:r>
              <a:rPr lang="sr-Cyrl-RS" sz="32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Стручност</a:t>
            </a:r>
            <a:endParaRPr lang="en-US" sz="3200" b="1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8095488" cy="4495800"/>
          </a:xfrm>
        </p:spPr>
        <p:txBody>
          <a:bodyPr>
            <a:normAutofit lnSpcReduction="10000"/>
          </a:bodyPr>
          <a:lstStyle/>
          <a:p>
            <a:endParaRPr lang="sr-Latn-RS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Право грађана / обавеза носилаца правосудних функција?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Постоји ли проблем стручности у српском правосуђу?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Постоји ли потреба да се право грађана на стручност носилаца правосудних функција уреди Уставом?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sr-Cyrl-R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у односу на нпр. право на материјалну сигурност </a:t>
            </a:r>
            <a:r>
              <a:rPr lang="sr-Cyrl-RS" sz="24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(зараде</a:t>
            </a:r>
            <a:r>
              <a:rPr lang="sr-Cyrl-R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судија и јавних тужилаца?</a:t>
            </a:r>
            <a:endParaRPr lang="sr-Latn-R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8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98080" cy="944880"/>
          </a:xfrm>
        </p:spPr>
        <p:txBody>
          <a:bodyPr anchor="ctr">
            <a:normAutofit/>
          </a:bodyPr>
          <a:lstStyle/>
          <a:p>
            <a:pPr algn="ctr"/>
            <a:r>
              <a:rPr lang="sr-Cyrl-RS" sz="36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Правосудна академија &amp; стручност</a:t>
            </a:r>
            <a:endParaRPr lang="en-US" sz="3600" b="1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0" y="1524000"/>
            <a:ext cx="7696200" cy="44958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Правосудна академија &amp; стручност?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r-Cyrl-RS" sz="2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Правосудна академија </a:t>
            </a:r>
            <a:r>
              <a:rPr lang="sr-Cyrl-R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Устав?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r-Cyrl-R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Правосудна </a:t>
            </a:r>
            <a:r>
              <a:rPr lang="sr-Cyrl-R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академија </a:t>
            </a:r>
            <a:r>
              <a:rPr lang="sr-Cyrl-R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почетно образовање кандидата за носиоце правосудних функција?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r-Cyrl-RS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Правосудна академија </a:t>
            </a:r>
            <a:r>
              <a:rPr lang="sr-Cyrl-RS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континуирано образовање носилаца </a:t>
            </a:r>
            <a:r>
              <a:rPr lang="sr-Cyrl-R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правосудних функција?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r-Cyrl-R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r-Cyrl-R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01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1066800"/>
          </a:xfrm>
        </p:spPr>
        <p:txBody>
          <a:bodyPr anchor="ctr"/>
          <a:lstStyle/>
          <a:p>
            <a:r>
              <a:rPr lang="sr-Cyrl-RS" sz="3200" b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Последице (не)стручности</a:t>
            </a:r>
            <a:endParaRPr lang="en-US" sz="32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7772400" cy="3733801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Треба ли вршити оцену стручности носилаца правосудних функција &amp; зашто?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r-Cyrl-R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 врши оцену стручности &amp; на који начин?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Које су конкретне последице (не)стручности?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Постоји ли потреба да се последице (не)стручности уреде Уставом?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77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sr-Latn-RS" dirty="0" smtClean="0"/>
          </a:p>
          <a:p>
            <a:pPr marL="82296" indent="0">
              <a:buNone/>
            </a:pPr>
            <a:endParaRPr lang="sr-Latn-RS" dirty="0"/>
          </a:p>
          <a:p>
            <a:pPr marL="82296" indent="0">
              <a:buNone/>
            </a:pPr>
            <a:endParaRPr lang="sr-Latn-RS" dirty="0" smtClean="0"/>
          </a:p>
          <a:p>
            <a:pPr marL="82296" indent="0" algn="r">
              <a:buNone/>
            </a:pPr>
            <a:r>
              <a:rPr lang="sr-Latn-RS" dirty="0" smtClean="0">
                <a:solidFill>
                  <a:schemeClr val="tx1"/>
                </a:solidFill>
              </a:rPr>
              <a:t>Хвала на пажњи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41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468</TotalTime>
  <Words>144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Округли сто</vt:lpstr>
      <vt:lpstr>Стручност</vt:lpstr>
      <vt:lpstr>Правосудна академија &amp; стручност</vt:lpstr>
      <vt:lpstr>Последице (не)стручности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DARIJA</dc:creator>
  <cp:lastModifiedBy>SONJA</cp:lastModifiedBy>
  <cp:revision>25</cp:revision>
  <cp:lastPrinted>2017-09-06T13:02:04Z</cp:lastPrinted>
  <dcterms:created xsi:type="dcterms:W3CDTF">2006-08-16T00:00:00Z</dcterms:created>
  <dcterms:modified xsi:type="dcterms:W3CDTF">2017-09-06T13:10:11Z</dcterms:modified>
</cp:coreProperties>
</file>